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11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14" Type="http://schemas.openxmlformats.org/officeDocument/2006/relationships/tableStyles" Target="tableStyles.xml"/>  <Relationship Id="rId13" Type="http://schemas.openxmlformats.org/officeDocument/2006/relationships/theme" Target="theme/theme1.xml"/>  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10819" y="0"/>
            <a:ext cx="856401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88454" y="0"/>
            <a:ext cx="760874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86296" y="0"/>
            <a:ext cx="8413057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04414" y="0"/>
            <a:ext cx="937682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31593" y="0"/>
            <a:ext cx="8522463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131649" y="0"/>
            <a:ext cx="792235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55610" y="0"/>
            <a:ext cx="747443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06092" y="0"/>
            <a:ext cx="757346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30599" y="0"/>
            <a:ext cx="932445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